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60" r:id="rId4"/>
    <p:sldId id="257" r:id="rId5"/>
    <p:sldId id="258" r:id="rId6"/>
    <p:sldId id="261" r:id="rId7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C385-A3C1-40F8-8AC2-2D930A26F76D}" type="datetimeFigureOut">
              <a:rPr lang="en-CA" smtClean="0"/>
              <a:t>2024-09-21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147E-7BC4-4544-BCDB-DF940117A6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1027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C385-A3C1-40F8-8AC2-2D930A26F76D}" type="datetimeFigureOut">
              <a:rPr lang="en-CA" smtClean="0"/>
              <a:t>2024-09-21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147E-7BC4-4544-BCDB-DF940117A6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309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C385-A3C1-40F8-8AC2-2D930A26F76D}" type="datetimeFigureOut">
              <a:rPr lang="en-CA" smtClean="0"/>
              <a:t>2024-09-21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147E-7BC4-4544-BCDB-DF940117A6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6274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C385-A3C1-40F8-8AC2-2D930A26F76D}" type="datetimeFigureOut">
              <a:rPr lang="en-CA" smtClean="0"/>
              <a:t>2024-09-21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147E-7BC4-4544-BCDB-DF940117A6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810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C385-A3C1-40F8-8AC2-2D930A26F76D}" type="datetimeFigureOut">
              <a:rPr lang="en-CA" smtClean="0"/>
              <a:t>2024-09-21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147E-7BC4-4544-BCDB-DF940117A6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388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C385-A3C1-40F8-8AC2-2D930A26F76D}" type="datetimeFigureOut">
              <a:rPr lang="en-CA" smtClean="0"/>
              <a:t>2024-09-21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147E-7BC4-4544-BCDB-DF940117A6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735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C385-A3C1-40F8-8AC2-2D930A26F76D}" type="datetimeFigureOut">
              <a:rPr lang="en-CA" smtClean="0"/>
              <a:t>2024-09-21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147E-7BC4-4544-BCDB-DF940117A6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4259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C385-A3C1-40F8-8AC2-2D930A26F76D}" type="datetimeFigureOut">
              <a:rPr lang="en-CA" smtClean="0"/>
              <a:t>2024-09-21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147E-7BC4-4544-BCDB-DF940117A6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51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C385-A3C1-40F8-8AC2-2D930A26F76D}" type="datetimeFigureOut">
              <a:rPr lang="en-CA" smtClean="0"/>
              <a:t>2024-09-21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147E-7BC4-4544-BCDB-DF940117A6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961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C385-A3C1-40F8-8AC2-2D930A26F76D}" type="datetimeFigureOut">
              <a:rPr lang="en-CA" smtClean="0"/>
              <a:t>2024-09-21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147E-7BC4-4544-BCDB-DF940117A6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3260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EC385-A3C1-40F8-8AC2-2D930A26F76D}" type="datetimeFigureOut">
              <a:rPr lang="en-CA" smtClean="0"/>
              <a:t>2024-09-21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7147E-7BC4-4544-BCDB-DF940117A6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9709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EC385-A3C1-40F8-8AC2-2D930A26F76D}" type="datetimeFigureOut">
              <a:rPr lang="en-CA" smtClean="0"/>
              <a:t>2024-09-21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7147E-7BC4-4544-BCDB-DF940117A6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4592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FF4E1AC0-413A-222D-040A-F46B52E64C04}"/>
              </a:ext>
            </a:extLst>
          </p:cNvPr>
          <p:cNvSpPr txBox="1"/>
          <p:nvPr/>
        </p:nvSpPr>
        <p:spPr>
          <a:xfrm>
            <a:off x="515982" y="617369"/>
            <a:ext cx="582603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>
                <a:latin typeface="Century Gothic" panose="020B0502020202020204" pitchFamily="34" charset="0"/>
              </a:rPr>
              <a:t>Cut out the ornament templates including the white spaces marked by an “x”.</a:t>
            </a:r>
          </a:p>
          <a:p>
            <a:pPr marL="342900" indent="-342900">
              <a:buAutoNum type="arabicParenR"/>
            </a:pPr>
            <a:r>
              <a:rPr lang="en-US" dirty="0">
                <a:latin typeface="Century Gothic" panose="020B0502020202020204" pitchFamily="34" charset="0"/>
              </a:rPr>
              <a:t>Trace them onto cardstock or construction paper and cut out as many ornaments as you would like.</a:t>
            </a:r>
          </a:p>
          <a:p>
            <a:pPr marL="342900" indent="-342900">
              <a:buAutoNum type="arabicParenR"/>
            </a:pPr>
            <a:r>
              <a:rPr lang="en-US" dirty="0">
                <a:latin typeface="Century Gothic" panose="020B0502020202020204" pitchFamily="34" charset="0"/>
              </a:rPr>
              <a:t>Cut pieces of tissue paper to fit the cutouts and glue them on the back.</a:t>
            </a:r>
          </a:p>
          <a:p>
            <a:pPr marL="342900" indent="-342900">
              <a:buAutoNum type="arabicParenR"/>
            </a:pPr>
            <a:r>
              <a:rPr lang="en-US" dirty="0">
                <a:latin typeface="Century Gothic" panose="020B0502020202020204" pitchFamily="34" charset="0"/>
              </a:rPr>
              <a:t>Turn the craft over to reveal your “stained glass” ornament.</a:t>
            </a:r>
          </a:p>
          <a:p>
            <a:pPr marL="342900" indent="-342900">
              <a:buAutoNum type="arabicParenR"/>
            </a:pPr>
            <a:r>
              <a:rPr lang="en-US" dirty="0">
                <a:latin typeface="Century Gothic" panose="020B0502020202020204" pitchFamily="34" charset="0"/>
              </a:rPr>
              <a:t>Punch a small hole near the top of the ornament and add ribbon or string to allow you to hang the ornaments.</a:t>
            </a:r>
          </a:p>
          <a:p>
            <a:pPr marL="342900" indent="-342900">
              <a:buAutoNum type="arabicParenR"/>
            </a:pPr>
            <a:endParaRPr lang="en-US" dirty="0">
              <a:latin typeface="Century Gothic" panose="020B0502020202020204" pitchFamily="34" charset="0"/>
            </a:endParaRPr>
          </a:p>
          <a:p>
            <a:r>
              <a:rPr lang="en-US" dirty="0">
                <a:latin typeface="Century Gothic" panose="020B0502020202020204" pitchFamily="34" charset="0"/>
              </a:rPr>
              <a:t>It will look something like this:</a:t>
            </a:r>
          </a:p>
          <a:p>
            <a:pPr marL="342900" indent="-342900">
              <a:buAutoNum type="arabicParenR"/>
            </a:pPr>
            <a:endParaRPr lang="en-CA" dirty="0">
              <a:latin typeface="Century Gothic" panose="020B0502020202020204" pitchFamily="34" charset="0"/>
            </a:endParaRPr>
          </a:p>
        </p:txBody>
      </p:sp>
      <p:sp>
        <p:nvSpPr>
          <p:cNvPr id="3" name="Flowchart: Delay 2">
            <a:extLst>
              <a:ext uri="{FF2B5EF4-FFF2-40B4-BE49-F238E27FC236}">
                <a16:creationId xmlns:a16="http://schemas.microsoft.com/office/drawing/2014/main" id="{495F6428-4E16-EDDD-AFA6-3FC1706D662A}"/>
              </a:ext>
            </a:extLst>
          </p:cNvPr>
          <p:cNvSpPr/>
          <p:nvPr/>
        </p:nvSpPr>
        <p:spPr>
          <a:xfrm rot="16200000">
            <a:off x="2992261" y="5705504"/>
            <a:ext cx="873476" cy="1900051"/>
          </a:xfrm>
          <a:prstGeom prst="flowChartDelay">
            <a:avLst/>
          </a:prstGeom>
          <a:solidFill>
            <a:srgbClr val="FF0000">
              <a:alpha val="6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Flowchart: Delay 3">
            <a:extLst>
              <a:ext uri="{FF2B5EF4-FFF2-40B4-BE49-F238E27FC236}">
                <a16:creationId xmlns:a16="http://schemas.microsoft.com/office/drawing/2014/main" id="{B843B6E6-3592-E6EF-8062-E9BC42D8BA66}"/>
              </a:ext>
            </a:extLst>
          </p:cNvPr>
          <p:cNvSpPr/>
          <p:nvPr/>
        </p:nvSpPr>
        <p:spPr>
          <a:xfrm rot="5400000">
            <a:off x="2992261" y="6718805"/>
            <a:ext cx="873476" cy="1900051"/>
          </a:xfrm>
          <a:prstGeom prst="flowChartDelay">
            <a:avLst/>
          </a:prstGeom>
          <a:solidFill>
            <a:srgbClr val="FF0000">
              <a:alpha val="6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09033D6E-BA47-9674-6A7E-63586E1533C6}"/>
              </a:ext>
            </a:extLst>
          </p:cNvPr>
          <p:cNvSpPr/>
          <p:nvPr/>
        </p:nvSpPr>
        <p:spPr>
          <a:xfrm>
            <a:off x="2147206" y="5694481"/>
            <a:ext cx="2563586" cy="2671982"/>
          </a:xfrm>
          <a:custGeom>
            <a:avLst/>
            <a:gdLst>
              <a:gd name="connsiteX0" fmla="*/ 611697 w 4774474"/>
              <a:gd name="connsiteY0" fmla="*/ 2977737 h 4976353"/>
              <a:gd name="connsiteX1" fmla="*/ 620925 w 4774474"/>
              <a:gd name="connsiteY1" fmla="*/ 3034750 h 4976353"/>
              <a:gd name="connsiteX2" fmla="*/ 2387237 w 4774474"/>
              <a:gd name="connsiteY2" fmla="*/ 4392057 h 4976353"/>
              <a:gd name="connsiteX3" fmla="*/ 4153549 w 4774474"/>
              <a:gd name="connsiteY3" fmla="*/ 3034750 h 4976353"/>
              <a:gd name="connsiteX4" fmla="*/ 4162778 w 4774474"/>
              <a:gd name="connsiteY4" fmla="*/ 2977737 h 4976353"/>
              <a:gd name="connsiteX5" fmla="*/ 2387237 w 4774474"/>
              <a:gd name="connsiteY5" fmla="*/ 992267 h 4976353"/>
              <a:gd name="connsiteX6" fmla="*/ 620925 w 4774474"/>
              <a:gd name="connsiteY6" fmla="*/ 2349574 h 4976353"/>
              <a:gd name="connsiteX7" fmla="*/ 608053 w 4774474"/>
              <a:gd name="connsiteY7" fmla="*/ 2429097 h 4976353"/>
              <a:gd name="connsiteX8" fmla="*/ 4166421 w 4774474"/>
              <a:gd name="connsiteY8" fmla="*/ 2429097 h 4976353"/>
              <a:gd name="connsiteX9" fmla="*/ 4153549 w 4774474"/>
              <a:gd name="connsiteY9" fmla="*/ 2349574 h 4976353"/>
              <a:gd name="connsiteX10" fmla="*/ 2387237 w 4774474"/>
              <a:gd name="connsiteY10" fmla="*/ 992267 h 4976353"/>
              <a:gd name="connsiteX11" fmla="*/ 2001291 w 4774474"/>
              <a:gd name="connsiteY11" fmla="*/ 0 h 4976353"/>
              <a:gd name="connsiteX12" fmla="*/ 2773182 w 4774474"/>
              <a:gd name="connsiteY12" fmla="*/ 0 h 4976353"/>
              <a:gd name="connsiteX13" fmla="*/ 2862249 w 4774474"/>
              <a:gd name="connsiteY13" fmla="*/ 89067 h 4976353"/>
              <a:gd name="connsiteX14" fmla="*/ 2862249 w 4774474"/>
              <a:gd name="connsiteY14" fmla="*/ 445322 h 4976353"/>
              <a:gd name="connsiteX15" fmla="*/ 2860648 w 4774474"/>
              <a:gd name="connsiteY15" fmla="*/ 453253 h 4976353"/>
              <a:gd name="connsiteX16" fmla="*/ 2868349 w 4774474"/>
              <a:gd name="connsiteY16" fmla="*/ 454378 h 4976353"/>
              <a:gd name="connsiteX17" fmla="*/ 4774474 w 4774474"/>
              <a:gd name="connsiteY17" fmla="*/ 2692162 h 4976353"/>
              <a:gd name="connsiteX18" fmla="*/ 2387237 w 4774474"/>
              <a:gd name="connsiteY18" fmla="*/ 4976353 h 4976353"/>
              <a:gd name="connsiteX19" fmla="*/ 0 w 4774474"/>
              <a:gd name="connsiteY19" fmla="*/ 2692162 h 4976353"/>
              <a:gd name="connsiteX20" fmla="*/ 1906125 w 4774474"/>
              <a:gd name="connsiteY20" fmla="*/ 454378 h 4976353"/>
              <a:gd name="connsiteX21" fmla="*/ 1913825 w 4774474"/>
              <a:gd name="connsiteY21" fmla="*/ 453253 h 4976353"/>
              <a:gd name="connsiteX22" fmla="*/ 1912224 w 4774474"/>
              <a:gd name="connsiteY22" fmla="*/ 445322 h 4976353"/>
              <a:gd name="connsiteX23" fmla="*/ 1912224 w 4774474"/>
              <a:gd name="connsiteY23" fmla="*/ 89067 h 4976353"/>
              <a:gd name="connsiteX24" fmla="*/ 2001291 w 4774474"/>
              <a:gd name="connsiteY24" fmla="*/ 0 h 497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774474" h="4976353">
                <a:moveTo>
                  <a:pt x="611697" y="2977737"/>
                </a:moveTo>
                <a:lnTo>
                  <a:pt x="620925" y="3034750"/>
                </a:lnTo>
                <a:cubicBezTo>
                  <a:pt x="789043" y="3809364"/>
                  <a:pt x="1515967" y="4392057"/>
                  <a:pt x="2387237" y="4392057"/>
                </a:cubicBezTo>
                <a:cubicBezTo>
                  <a:pt x="3258507" y="4392057"/>
                  <a:pt x="3985431" y="3809364"/>
                  <a:pt x="4153549" y="3034750"/>
                </a:cubicBezTo>
                <a:lnTo>
                  <a:pt x="4162778" y="2977737"/>
                </a:lnTo>
                <a:close/>
                <a:moveTo>
                  <a:pt x="2387237" y="992267"/>
                </a:moveTo>
                <a:cubicBezTo>
                  <a:pt x="1515967" y="992267"/>
                  <a:pt x="789043" y="1574960"/>
                  <a:pt x="620925" y="2349574"/>
                </a:cubicBezTo>
                <a:lnTo>
                  <a:pt x="608053" y="2429097"/>
                </a:lnTo>
                <a:lnTo>
                  <a:pt x="4166421" y="2429097"/>
                </a:lnTo>
                <a:lnTo>
                  <a:pt x="4153549" y="2349574"/>
                </a:lnTo>
                <a:cubicBezTo>
                  <a:pt x="3985431" y="1574960"/>
                  <a:pt x="3258507" y="992267"/>
                  <a:pt x="2387237" y="992267"/>
                </a:cubicBezTo>
                <a:close/>
                <a:moveTo>
                  <a:pt x="2001291" y="0"/>
                </a:moveTo>
                <a:lnTo>
                  <a:pt x="2773182" y="0"/>
                </a:lnTo>
                <a:cubicBezTo>
                  <a:pt x="2822372" y="0"/>
                  <a:pt x="2862249" y="39877"/>
                  <a:pt x="2862249" y="89067"/>
                </a:cubicBezTo>
                <a:lnTo>
                  <a:pt x="2862249" y="445322"/>
                </a:lnTo>
                <a:lnTo>
                  <a:pt x="2860648" y="453253"/>
                </a:lnTo>
                <a:lnTo>
                  <a:pt x="2868349" y="454378"/>
                </a:lnTo>
                <a:cubicBezTo>
                  <a:pt x="3956173" y="667370"/>
                  <a:pt x="4774474" y="1588329"/>
                  <a:pt x="4774474" y="2692162"/>
                </a:cubicBezTo>
                <a:cubicBezTo>
                  <a:pt x="4774474" y="3953686"/>
                  <a:pt x="3705672" y="4976353"/>
                  <a:pt x="2387237" y="4976353"/>
                </a:cubicBezTo>
                <a:cubicBezTo>
                  <a:pt x="1068802" y="4976353"/>
                  <a:pt x="0" y="3953686"/>
                  <a:pt x="0" y="2692162"/>
                </a:cubicBezTo>
                <a:cubicBezTo>
                  <a:pt x="0" y="1588329"/>
                  <a:pt x="818302" y="667370"/>
                  <a:pt x="1906125" y="454378"/>
                </a:cubicBezTo>
                <a:lnTo>
                  <a:pt x="1913825" y="453253"/>
                </a:lnTo>
                <a:lnTo>
                  <a:pt x="1912224" y="445322"/>
                </a:lnTo>
                <a:lnTo>
                  <a:pt x="1912224" y="89067"/>
                </a:lnTo>
                <a:cubicBezTo>
                  <a:pt x="1912224" y="39877"/>
                  <a:pt x="1952101" y="0"/>
                  <a:pt x="2001291" y="0"/>
                </a:cubicBezTo>
                <a:close/>
              </a:path>
            </a:pathLst>
          </a:cu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CA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DB1C7FC-A0D0-3BCD-738E-A3BD1B889F38}"/>
              </a:ext>
            </a:extLst>
          </p:cNvPr>
          <p:cNvSpPr/>
          <p:nvPr/>
        </p:nvSpPr>
        <p:spPr>
          <a:xfrm>
            <a:off x="3370216" y="5826008"/>
            <a:ext cx="117566" cy="130628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Circle: Hollow 4">
            <a:extLst>
              <a:ext uri="{FF2B5EF4-FFF2-40B4-BE49-F238E27FC236}">
                <a16:creationId xmlns:a16="http://schemas.microsoft.com/office/drawing/2014/main" id="{A95C08EC-F105-6697-E65E-F78E0083BCD4}"/>
              </a:ext>
            </a:extLst>
          </p:cNvPr>
          <p:cNvSpPr/>
          <p:nvPr/>
        </p:nvSpPr>
        <p:spPr>
          <a:xfrm rot="1440696">
            <a:off x="3479427" y="4957764"/>
            <a:ext cx="304695" cy="980567"/>
          </a:xfrm>
          <a:prstGeom prst="donut">
            <a:avLst>
              <a:gd name="adj" fmla="val 68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5BE74B-CB16-B159-1D81-5150FDF7D53B}"/>
              </a:ext>
            </a:extLst>
          </p:cNvPr>
          <p:cNvSpPr/>
          <p:nvPr/>
        </p:nvSpPr>
        <p:spPr>
          <a:xfrm>
            <a:off x="3337560" y="5689995"/>
            <a:ext cx="114300" cy="179726"/>
          </a:xfrm>
          <a:custGeom>
            <a:avLst/>
            <a:gdLst>
              <a:gd name="connsiteX0" fmla="*/ 0 w 95250"/>
              <a:gd name="connsiteY0" fmla="*/ 0 h 128659"/>
              <a:gd name="connsiteX1" fmla="*/ 95250 w 95250"/>
              <a:gd name="connsiteY1" fmla="*/ 0 h 128659"/>
              <a:gd name="connsiteX2" fmla="*/ 95250 w 95250"/>
              <a:gd name="connsiteY2" fmla="*/ 128659 h 128659"/>
              <a:gd name="connsiteX3" fmla="*/ 0 w 95250"/>
              <a:gd name="connsiteY3" fmla="*/ 128659 h 128659"/>
              <a:gd name="connsiteX4" fmla="*/ 0 w 95250"/>
              <a:gd name="connsiteY4" fmla="*/ 0 h 128659"/>
              <a:gd name="connsiteX0" fmla="*/ 17145 w 112395"/>
              <a:gd name="connsiteY0" fmla="*/ 0 h 151519"/>
              <a:gd name="connsiteX1" fmla="*/ 112395 w 112395"/>
              <a:gd name="connsiteY1" fmla="*/ 0 h 151519"/>
              <a:gd name="connsiteX2" fmla="*/ 112395 w 112395"/>
              <a:gd name="connsiteY2" fmla="*/ 128659 h 151519"/>
              <a:gd name="connsiteX3" fmla="*/ 0 w 112395"/>
              <a:gd name="connsiteY3" fmla="*/ 151519 h 151519"/>
              <a:gd name="connsiteX4" fmla="*/ 17145 w 112395"/>
              <a:gd name="connsiteY4" fmla="*/ 0 h 151519"/>
              <a:gd name="connsiteX0" fmla="*/ 17145 w 112395"/>
              <a:gd name="connsiteY0" fmla="*/ 0 h 167551"/>
              <a:gd name="connsiteX1" fmla="*/ 112395 w 112395"/>
              <a:gd name="connsiteY1" fmla="*/ 0 h 167551"/>
              <a:gd name="connsiteX2" fmla="*/ 112395 w 112395"/>
              <a:gd name="connsiteY2" fmla="*/ 128659 h 167551"/>
              <a:gd name="connsiteX3" fmla="*/ 0 w 112395"/>
              <a:gd name="connsiteY3" fmla="*/ 151519 h 167551"/>
              <a:gd name="connsiteX4" fmla="*/ 17145 w 112395"/>
              <a:gd name="connsiteY4" fmla="*/ 0 h 167551"/>
              <a:gd name="connsiteX0" fmla="*/ 17145 w 112395"/>
              <a:gd name="connsiteY0" fmla="*/ 0 h 161665"/>
              <a:gd name="connsiteX1" fmla="*/ 112395 w 112395"/>
              <a:gd name="connsiteY1" fmla="*/ 0 h 161665"/>
              <a:gd name="connsiteX2" fmla="*/ 112395 w 112395"/>
              <a:gd name="connsiteY2" fmla="*/ 128659 h 161665"/>
              <a:gd name="connsiteX3" fmla="*/ 62866 w 112395"/>
              <a:gd name="connsiteY3" fmla="*/ 144643 h 161665"/>
              <a:gd name="connsiteX4" fmla="*/ 0 w 112395"/>
              <a:gd name="connsiteY4" fmla="*/ 151519 h 161665"/>
              <a:gd name="connsiteX5" fmla="*/ 17145 w 112395"/>
              <a:gd name="connsiteY5" fmla="*/ 0 h 161665"/>
              <a:gd name="connsiteX0" fmla="*/ 17145 w 114300"/>
              <a:gd name="connsiteY0" fmla="*/ 0 h 161665"/>
              <a:gd name="connsiteX1" fmla="*/ 112395 w 114300"/>
              <a:gd name="connsiteY1" fmla="*/ 0 h 161665"/>
              <a:gd name="connsiteX2" fmla="*/ 114300 w 114300"/>
              <a:gd name="connsiteY2" fmla="*/ 113419 h 161665"/>
              <a:gd name="connsiteX3" fmla="*/ 62866 w 114300"/>
              <a:gd name="connsiteY3" fmla="*/ 144643 h 161665"/>
              <a:gd name="connsiteX4" fmla="*/ 0 w 114300"/>
              <a:gd name="connsiteY4" fmla="*/ 151519 h 161665"/>
              <a:gd name="connsiteX5" fmla="*/ 17145 w 114300"/>
              <a:gd name="connsiteY5" fmla="*/ 0 h 161665"/>
              <a:gd name="connsiteX0" fmla="*/ 17145 w 114300"/>
              <a:gd name="connsiteY0" fmla="*/ 0 h 161265"/>
              <a:gd name="connsiteX1" fmla="*/ 112395 w 114300"/>
              <a:gd name="connsiteY1" fmla="*/ 0 h 161265"/>
              <a:gd name="connsiteX2" fmla="*/ 114300 w 114300"/>
              <a:gd name="connsiteY2" fmla="*/ 113419 h 161265"/>
              <a:gd name="connsiteX3" fmla="*/ 57151 w 114300"/>
              <a:gd name="connsiteY3" fmla="*/ 142738 h 161265"/>
              <a:gd name="connsiteX4" fmla="*/ 0 w 114300"/>
              <a:gd name="connsiteY4" fmla="*/ 151519 h 161265"/>
              <a:gd name="connsiteX5" fmla="*/ 17145 w 114300"/>
              <a:gd name="connsiteY5" fmla="*/ 0 h 161265"/>
              <a:gd name="connsiteX0" fmla="*/ 17145 w 114300"/>
              <a:gd name="connsiteY0" fmla="*/ 0 h 160915"/>
              <a:gd name="connsiteX1" fmla="*/ 112395 w 114300"/>
              <a:gd name="connsiteY1" fmla="*/ 0 h 160915"/>
              <a:gd name="connsiteX2" fmla="*/ 114300 w 114300"/>
              <a:gd name="connsiteY2" fmla="*/ 113419 h 160915"/>
              <a:gd name="connsiteX3" fmla="*/ 74295 w 114300"/>
              <a:gd name="connsiteY3" fmla="*/ 135118 h 160915"/>
              <a:gd name="connsiteX4" fmla="*/ 57151 w 114300"/>
              <a:gd name="connsiteY4" fmla="*/ 142738 h 160915"/>
              <a:gd name="connsiteX5" fmla="*/ 0 w 114300"/>
              <a:gd name="connsiteY5" fmla="*/ 151519 h 160915"/>
              <a:gd name="connsiteX6" fmla="*/ 17145 w 114300"/>
              <a:gd name="connsiteY6" fmla="*/ 0 h 160915"/>
              <a:gd name="connsiteX0" fmla="*/ 17145 w 114300"/>
              <a:gd name="connsiteY0" fmla="*/ 0 h 169823"/>
              <a:gd name="connsiteX1" fmla="*/ 112395 w 114300"/>
              <a:gd name="connsiteY1" fmla="*/ 0 h 169823"/>
              <a:gd name="connsiteX2" fmla="*/ 114300 w 114300"/>
              <a:gd name="connsiteY2" fmla="*/ 113419 h 169823"/>
              <a:gd name="connsiteX3" fmla="*/ 74295 w 114300"/>
              <a:gd name="connsiteY3" fmla="*/ 135118 h 169823"/>
              <a:gd name="connsiteX4" fmla="*/ 57151 w 114300"/>
              <a:gd name="connsiteY4" fmla="*/ 142738 h 169823"/>
              <a:gd name="connsiteX5" fmla="*/ 30480 w 114300"/>
              <a:gd name="connsiteY5" fmla="*/ 167503 h 169823"/>
              <a:gd name="connsiteX6" fmla="*/ 0 w 114300"/>
              <a:gd name="connsiteY6" fmla="*/ 151519 h 169823"/>
              <a:gd name="connsiteX7" fmla="*/ 17145 w 114300"/>
              <a:gd name="connsiteY7" fmla="*/ 0 h 169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" h="169823">
                <a:moveTo>
                  <a:pt x="17145" y="0"/>
                </a:moveTo>
                <a:lnTo>
                  <a:pt x="112395" y="0"/>
                </a:lnTo>
                <a:lnTo>
                  <a:pt x="114300" y="113419"/>
                </a:lnTo>
                <a:cubicBezTo>
                  <a:pt x="107950" y="136891"/>
                  <a:pt x="83820" y="130232"/>
                  <a:pt x="74295" y="135118"/>
                </a:cubicBezTo>
                <a:cubicBezTo>
                  <a:pt x="64770" y="140005"/>
                  <a:pt x="64454" y="139881"/>
                  <a:pt x="57151" y="142738"/>
                </a:cubicBezTo>
                <a:cubicBezTo>
                  <a:pt x="49849" y="145596"/>
                  <a:pt x="40005" y="166040"/>
                  <a:pt x="30480" y="167503"/>
                </a:cubicBezTo>
                <a:cubicBezTo>
                  <a:pt x="20955" y="168967"/>
                  <a:pt x="2222" y="176896"/>
                  <a:pt x="0" y="151519"/>
                </a:cubicBezTo>
                <a:lnTo>
                  <a:pt x="17145" y="0"/>
                </a:lnTo>
                <a:close/>
              </a:path>
            </a:pathLst>
          </a:custGeom>
          <a:solidFill>
            <a:srgbClr val="00B050"/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2571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780525F-EFD0-CE8E-6A81-ACE8EDAC3A08}"/>
              </a:ext>
            </a:extLst>
          </p:cNvPr>
          <p:cNvSpPr/>
          <p:nvPr/>
        </p:nvSpPr>
        <p:spPr>
          <a:xfrm>
            <a:off x="1041763" y="2083823"/>
            <a:ext cx="4774474" cy="4976353"/>
          </a:xfrm>
          <a:custGeom>
            <a:avLst/>
            <a:gdLst>
              <a:gd name="connsiteX0" fmla="*/ 611697 w 4774474"/>
              <a:gd name="connsiteY0" fmla="*/ 2977737 h 4976353"/>
              <a:gd name="connsiteX1" fmla="*/ 620925 w 4774474"/>
              <a:gd name="connsiteY1" fmla="*/ 3034750 h 4976353"/>
              <a:gd name="connsiteX2" fmla="*/ 2387237 w 4774474"/>
              <a:gd name="connsiteY2" fmla="*/ 4392057 h 4976353"/>
              <a:gd name="connsiteX3" fmla="*/ 4153549 w 4774474"/>
              <a:gd name="connsiteY3" fmla="*/ 3034750 h 4976353"/>
              <a:gd name="connsiteX4" fmla="*/ 4162778 w 4774474"/>
              <a:gd name="connsiteY4" fmla="*/ 2977737 h 4976353"/>
              <a:gd name="connsiteX5" fmla="*/ 2387237 w 4774474"/>
              <a:gd name="connsiteY5" fmla="*/ 992267 h 4976353"/>
              <a:gd name="connsiteX6" fmla="*/ 620925 w 4774474"/>
              <a:gd name="connsiteY6" fmla="*/ 2349574 h 4976353"/>
              <a:gd name="connsiteX7" fmla="*/ 608053 w 4774474"/>
              <a:gd name="connsiteY7" fmla="*/ 2429097 h 4976353"/>
              <a:gd name="connsiteX8" fmla="*/ 4166421 w 4774474"/>
              <a:gd name="connsiteY8" fmla="*/ 2429097 h 4976353"/>
              <a:gd name="connsiteX9" fmla="*/ 4153549 w 4774474"/>
              <a:gd name="connsiteY9" fmla="*/ 2349574 h 4976353"/>
              <a:gd name="connsiteX10" fmla="*/ 2387237 w 4774474"/>
              <a:gd name="connsiteY10" fmla="*/ 992267 h 4976353"/>
              <a:gd name="connsiteX11" fmla="*/ 2001291 w 4774474"/>
              <a:gd name="connsiteY11" fmla="*/ 0 h 4976353"/>
              <a:gd name="connsiteX12" fmla="*/ 2773182 w 4774474"/>
              <a:gd name="connsiteY12" fmla="*/ 0 h 4976353"/>
              <a:gd name="connsiteX13" fmla="*/ 2862249 w 4774474"/>
              <a:gd name="connsiteY13" fmla="*/ 89067 h 4976353"/>
              <a:gd name="connsiteX14" fmla="*/ 2862249 w 4774474"/>
              <a:gd name="connsiteY14" fmla="*/ 445322 h 4976353"/>
              <a:gd name="connsiteX15" fmla="*/ 2860648 w 4774474"/>
              <a:gd name="connsiteY15" fmla="*/ 453253 h 4976353"/>
              <a:gd name="connsiteX16" fmla="*/ 2868349 w 4774474"/>
              <a:gd name="connsiteY16" fmla="*/ 454378 h 4976353"/>
              <a:gd name="connsiteX17" fmla="*/ 4774474 w 4774474"/>
              <a:gd name="connsiteY17" fmla="*/ 2692162 h 4976353"/>
              <a:gd name="connsiteX18" fmla="*/ 2387237 w 4774474"/>
              <a:gd name="connsiteY18" fmla="*/ 4976353 h 4976353"/>
              <a:gd name="connsiteX19" fmla="*/ 0 w 4774474"/>
              <a:gd name="connsiteY19" fmla="*/ 2692162 h 4976353"/>
              <a:gd name="connsiteX20" fmla="*/ 1906125 w 4774474"/>
              <a:gd name="connsiteY20" fmla="*/ 454378 h 4976353"/>
              <a:gd name="connsiteX21" fmla="*/ 1913825 w 4774474"/>
              <a:gd name="connsiteY21" fmla="*/ 453253 h 4976353"/>
              <a:gd name="connsiteX22" fmla="*/ 1912224 w 4774474"/>
              <a:gd name="connsiteY22" fmla="*/ 445322 h 4976353"/>
              <a:gd name="connsiteX23" fmla="*/ 1912224 w 4774474"/>
              <a:gd name="connsiteY23" fmla="*/ 89067 h 4976353"/>
              <a:gd name="connsiteX24" fmla="*/ 2001291 w 4774474"/>
              <a:gd name="connsiteY24" fmla="*/ 0 h 497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774474" h="4976353">
                <a:moveTo>
                  <a:pt x="611697" y="2977737"/>
                </a:moveTo>
                <a:lnTo>
                  <a:pt x="620925" y="3034750"/>
                </a:lnTo>
                <a:cubicBezTo>
                  <a:pt x="789043" y="3809364"/>
                  <a:pt x="1515967" y="4392057"/>
                  <a:pt x="2387237" y="4392057"/>
                </a:cubicBezTo>
                <a:cubicBezTo>
                  <a:pt x="3258507" y="4392057"/>
                  <a:pt x="3985431" y="3809364"/>
                  <a:pt x="4153549" y="3034750"/>
                </a:cubicBezTo>
                <a:lnTo>
                  <a:pt x="4162778" y="2977737"/>
                </a:lnTo>
                <a:close/>
                <a:moveTo>
                  <a:pt x="2387237" y="992267"/>
                </a:moveTo>
                <a:cubicBezTo>
                  <a:pt x="1515967" y="992267"/>
                  <a:pt x="789043" y="1574960"/>
                  <a:pt x="620925" y="2349574"/>
                </a:cubicBezTo>
                <a:lnTo>
                  <a:pt x="608053" y="2429097"/>
                </a:lnTo>
                <a:lnTo>
                  <a:pt x="4166421" y="2429097"/>
                </a:lnTo>
                <a:lnTo>
                  <a:pt x="4153549" y="2349574"/>
                </a:lnTo>
                <a:cubicBezTo>
                  <a:pt x="3985431" y="1574960"/>
                  <a:pt x="3258507" y="992267"/>
                  <a:pt x="2387237" y="992267"/>
                </a:cubicBezTo>
                <a:close/>
                <a:moveTo>
                  <a:pt x="2001291" y="0"/>
                </a:moveTo>
                <a:lnTo>
                  <a:pt x="2773182" y="0"/>
                </a:lnTo>
                <a:cubicBezTo>
                  <a:pt x="2822372" y="0"/>
                  <a:pt x="2862249" y="39877"/>
                  <a:pt x="2862249" y="89067"/>
                </a:cubicBezTo>
                <a:lnTo>
                  <a:pt x="2862249" y="445322"/>
                </a:lnTo>
                <a:lnTo>
                  <a:pt x="2860648" y="453253"/>
                </a:lnTo>
                <a:lnTo>
                  <a:pt x="2868349" y="454378"/>
                </a:lnTo>
                <a:cubicBezTo>
                  <a:pt x="3956173" y="667370"/>
                  <a:pt x="4774474" y="1588329"/>
                  <a:pt x="4774474" y="2692162"/>
                </a:cubicBezTo>
                <a:cubicBezTo>
                  <a:pt x="4774474" y="3953686"/>
                  <a:pt x="3705672" y="4976353"/>
                  <a:pt x="2387237" y="4976353"/>
                </a:cubicBezTo>
                <a:cubicBezTo>
                  <a:pt x="1068802" y="4976353"/>
                  <a:pt x="0" y="3953686"/>
                  <a:pt x="0" y="2692162"/>
                </a:cubicBezTo>
                <a:cubicBezTo>
                  <a:pt x="0" y="1588329"/>
                  <a:pt x="818302" y="667370"/>
                  <a:pt x="1906125" y="454378"/>
                </a:cubicBezTo>
                <a:lnTo>
                  <a:pt x="1913825" y="453253"/>
                </a:lnTo>
                <a:lnTo>
                  <a:pt x="1912224" y="445322"/>
                </a:lnTo>
                <a:lnTo>
                  <a:pt x="1912224" y="89067"/>
                </a:lnTo>
                <a:cubicBezTo>
                  <a:pt x="1912224" y="39877"/>
                  <a:pt x="1952101" y="0"/>
                  <a:pt x="200129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CA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C392E9-1DE3-6512-314F-FAECEA60305A}"/>
              </a:ext>
            </a:extLst>
          </p:cNvPr>
          <p:cNvSpPr txBox="1"/>
          <p:nvPr/>
        </p:nvSpPr>
        <p:spPr>
          <a:xfrm>
            <a:off x="3232357" y="3473782"/>
            <a:ext cx="262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x</a:t>
            </a:r>
            <a:endParaRPr lang="en-CA" sz="3200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6E13C6-DB6B-89B7-CB40-A998DBDD806C}"/>
              </a:ext>
            </a:extLst>
          </p:cNvPr>
          <p:cNvSpPr txBox="1"/>
          <p:nvPr/>
        </p:nvSpPr>
        <p:spPr>
          <a:xfrm>
            <a:off x="3271546" y="5344012"/>
            <a:ext cx="262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x</a:t>
            </a:r>
            <a:endParaRPr lang="en-CA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435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94A4EFB-997A-F7E4-7990-BCC8530F84D0}"/>
              </a:ext>
            </a:extLst>
          </p:cNvPr>
          <p:cNvSpPr txBox="1"/>
          <p:nvPr/>
        </p:nvSpPr>
        <p:spPr>
          <a:xfrm>
            <a:off x="3251252" y="3478102"/>
            <a:ext cx="262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x</a:t>
            </a:r>
            <a:endParaRPr lang="en-CA" sz="3200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899F7B-29DF-2083-7E08-B8B296F141D1}"/>
              </a:ext>
            </a:extLst>
          </p:cNvPr>
          <p:cNvSpPr txBox="1"/>
          <p:nvPr/>
        </p:nvSpPr>
        <p:spPr>
          <a:xfrm>
            <a:off x="3258483" y="5256391"/>
            <a:ext cx="262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x</a:t>
            </a:r>
            <a:endParaRPr lang="en-CA" sz="3200" dirty="0">
              <a:latin typeface="Century Gothic" panose="020B0502020202020204" pitchFamily="34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FDCEEBD-19CF-34D5-95C2-6A84CFC9B68E}"/>
              </a:ext>
            </a:extLst>
          </p:cNvPr>
          <p:cNvSpPr/>
          <p:nvPr/>
        </p:nvSpPr>
        <p:spPr>
          <a:xfrm>
            <a:off x="1123405" y="1836173"/>
            <a:ext cx="4611190" cy="5783284"/>
          </a:xfrm>
          <a:custGeom>
            <a:avLst/>
            <a:gdLst>
              <a:gd name="connsiteX0" fmla="*/ 981300 w 4611190"/>
              <a:gd name="connsiteY0" fmla="*/ 3205762 h 5783284"/>
              <a:gd name="connsiteX1" fmla="*/ 2305595 w 4611190"/>
              <a:gd name="connsiteY1" fmla="*/ 4866672 h 5783284"/>
              <a:gd name="connsiteX2" fmla="*/ 3629890 w 4611190"/>
              <a:gd name="connsiteY2" fmla="*/ 3205762 h 5783284"/>
              <a:gd name="connsiteX3" fmla="*/ 2305595 w 4611190"/>
              <a:gd name="connsiteY3" fmla="*/ 916611 h 5783284"/>
              <a:gd name="connsiteX4" fmla="*/ 963282 w 4611190"/>
              <a:gd name="connsiteY4" fmla="*/ 2600120 h 5783284"/>
              <a:gd name="connsiteX5" fmla="*/ 3647908 w 4611190"/>
              <a:gd name="connsiteY5" fmla="*/ 2600120 h 5783284"/>
              <a:gd name="connsiteX6" fmla="*/ 2049782 w 4611190"/>
              <a:gd name="connsiteY6" fmla="*/ 0 h 5783284"/>
              <a:gd name="connsiteX7" fmla="*/ 2305595 w 4611190"/>
              <a:gd name="connsiteY7" fmla="*/ 0 h 5783284"/>
              <a:gd name="connsiteX8" fmla="*/ 2561408 w 4611190"/>
              <a:gd name="connsiteY8" fmla="*/ 0 h 5783284"/>
              <a:gd name="connsiteX9" fmla="*/ 2635432 w 4611190"/>
              <a:gd name="connsiteY9" fmla="*/ 74024 h 5783284"/>
              <a:gd name="connsiteX10" fmla="*/ 2635432 w 4611190"/>
              <a:gd name="connsiteY10" fmla="*/ 370113 h 5783284"/>
              <a:gd name="connsiteX11" fmla="*/ 2629615 w 4611190"/>
              <a:gd name="connsiteY11" fmla="*/ 398926 h 5783284"/>
              <a:gd name="connsiteX12" fmla="*/ 2626892 w 4611190"/>
              <a:gd name="connsiteY12" fmla="*/ 402965 h 5783284"/>
              <a:gd name="connsiteX13" fmla="*/ 4611190 w 4611190"/>
              <a:gd name="connsiteY13" fmla="*/ 2891642 h 5783284"/>
              <a:gd name="connsiteX14" fmla="*/ 2305595 w 4611190"/>
              <a:gd name="connsiteY14" fmla="*/ 5783284 h 5783284"/>
              <a:gd name="connsiteX15" fmla="*/ 0 w 4611190"/>
              <a:gd name="connsiteY15" fmla="*/ 2891642 h 5783284"/>
              <a:gd name="connsiteX16" fmla="*/ 1984299 w 4611190"/>
              <a:gd name="connsiteY16" fmla="*/ 402965 h 5783284"/>
              <a:gd name="connsiteX17" fmla="*/ 1981575 w 4611190"/>
              <a:gd name="connsiteY17" fmla="*/ 398926 h 5783284"/>
              <a:gd name="connsiteX18" fmla="*/ 1975758 w 4611190"/>
              <a:gd name="connsiteY18" fmla="*/ 370113 h 5783284"/>
              <a:gd name="connsiteX19" fmla="*/ 1975758 w 4611190"/>
              <a:gd name="connsiteY19" fmla="*/ 74024 h 5783284"/>
              <a:gd name="connsiteX20" fmla="*/ 2049782 w 4611190"/>
              <a:gd name="connsiteY20" fmla="*/ 0 h 578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611190" h="5783284">
                <a:moveTo>
                  <a:pt x="981300" y="3205762"/>
                </a:moveTo>
                <a:lnTo>
                  <a:pt x="2305595" y="4866672"/>
                </a:lnTo>
                <a:lnTo>
                  <a:pt x="3629890" y="3205762"/>
                </a:lnTo>
                <a:close/>
                <a:moveTo>
                  <a:pt x="2305595" y="916611"/>
                </a:moveTo>
                <a:lnTo>
                  <a:pt x="963282" y="2600120"/>
                </a:lnTo>
                <a:lnTo>
                  <a:pt x="3647908" y="2600120"/>
                </a:lnTo>
                <a:close/>
                <a:moveTo>
                  <a:pt x="2049782" y="0"/>
                </a:moveTo>
                <a:lnTo>
                  <a:pt x="2305595" y="0"/>
                </a:lnTo>
                <a:lnTo>
                  <a:pt x="2561408" y="0"/>
                </a:lnTo>
                <a:cubicBezTo>
                  <a:pt x="2602290" y="0"/>
                  <a:pt x="2635432" y="33142"/>
                  <a:pt x="2635432" y="74024"/>
                </a:cubicBezTo>
                <a:lnTo>
                  <a:pt x="2635432" y="370113"/>
                </a:lnTo>
                <a:cubicBezTo>
                  <a:pt x="2635432" y="380334"/>
                  <a:pt x="2633361" y="390070"/>
                  <a:pt x="2629615" y="398926"/>
                </a:cubicBezTo>
                <a:lnTo>
                  <a:pt x="2626892" y="402965"/>
                </a:lnTo>
                <a:lnTo>
                  <a:pt x="4611190" y="2891642"/>
                </a:lnTo>
                <a:lnTo>
                  <a:pt x="2305595" y="5783284"/>
                </a:lnTo>
                <a:lnTo>
                  <a:pt x="0" y="2891642"/>
                </a:lnTo>
                <a:lnTo>
                  <a:pt x="1984299" y="402965"/>
                </a:lnTo>
                <a:lnTo>
                  <a:pt x="1981575" y="398926"/>
                </a:lnTo>
                <a:cubicBezTo>
                  <a:pt x="1977830" y="390070"/>
                  <a:pt x="1975758" y="380334"/>
                  <a:pt x="1975758" y="370113"/>
                </a:cubicBezTo>
                <a:lnTo>
                  <a:pt x="1975758" y="74024"/>
                </a:lnTo>
                <a:cubicBezTo>
                  <a:pt x="1975758" y="33142"/>
                  <a:pt x="2008900" y="0"/>
                  <a:pt x="2049782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699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F4B2E25-DF9C-5392-7F58-C250F41A4053}"/>
              </a:ext>
            </a:extLst>
          </p:cNvPr>
          <p:cNvSpPr/>
          <p:nvPr/>
        </p:nvSpPr>
        <p:spPr>
          <a:xfrm>
            <a:off x="1238177" y="2083823"/>
            <a:ext cx="4381645" cy="5446917"/>
          </a:xfrm>
          <a:custGeom>
            <a:avLst/>
            <a:gdLst>
              <a:gd name="connsiteX0" fmla="*/ 664735 w 4381645"/>
              <a:gd name="connsiteY0" fmla="*/ 2865405 h 5446917"/>
              <a:gd name="connsiteX1" fmla="*/ 672352 w 4381645"/>
              <a:gd name="connsiteY1" fmla="*/ 2890685 h 5446917"/>
              <a:gd name="connsiteX2" fmla="*/ 2194049 w 4381645"/>
              <a:gd name="connsiteY2" fmla="*/ 4640475 h 5446917"/>
              <a:gd name="connsiteX3" fmla="*/ 3715745 w 4381645"/>
              <a:gd name="connsiteY3" fmla="*/ 2890685 h 5446917"/>
              <a:gd name="connsiteX4" fmla="*/ 3723362 w 4381645"/>
              <a:gd name="connsiteY4" fmla="*/ 2865405 h 5446917"/>
              <a:gd name="connsiteX5" fmla="*/ 1869691 w 4381645"/>
              <a:gd name="connsiteY5" fmla="*/ 925025 h 5446917"/>
              <a:gd name="connsiteX6" fmla="*/ 1870838 w 4381645"/>
              <a:gd name="connsiteY6" fmla="*/ 930704 h 5446917"/>
              <a:gd name="connsiteX7" fmla="*/ 1874874 w 4381645"/>
              <a:gd name="connsiteY7" fmla="*/ 936692 h 5446917"/>
              <a:gd name="connsiteX8" fmla="*/ 1870829 w 4381645"/>
              <a:gd name="connsiteY8" fmla="*/ 937275 h 5446917"/>
              <a:gd name="connsiteX9" fmla="*/ 649939 w 4381645"/>
              <a:gd name="connsiteY9" fmla="*/ 2022600 h 5446917"/>
              <a:gd name="connsiteX10" fmla="*/ 637167 w 4381645"/>
              <a:gd name="connsiteY10" fmla="*/ 2076510 h 5446917"/>
              <a:gd name="connsiteX11" fmla="*/ 623712 w 4381645"/>
              <a:gd name="connsiteY11" fmla="*/ 2113660 h 5446917"/>
              <a:gd name="connsiteX12" fmla="*/ 598747 w 4381645"/>
              <a:gd name="connsiteY12" fmla="*/ 2224140 h 5446917"/>
              <a:gd name="connsiteX13" fmla="*/ 591168 w 4381645"/>
              <a:gd name="connsiteY13" fmla="*/ 2293230 h 5446917"/>
              <a:gd name="connsiteX14" fmla="*/ 3796929 w 4381645"/>
              <a:gd name="connsiteY14" fmla="*/ 2293230 h 5446917"/>
              <a:gd name="connsiteX15" fmla="*/ 3789350 w 4381645"/>
              <a:gd name="connsiteY15" fmla="*/ 2224140 h 5446917"/>
              <a:gd name="connsiteX16" fmla="*/ 3764384 w 4381645"/>
              <a:gd name="connsiteY16" fmla="*/ 2113660 h 5446917"/>
              <a:gd name="connsiteX17" fmla="*/ 3744627 w 4381645"/>
              <a:gd name="connsiteY17" fmla="*/ 2059104 h 5446917"/>
              <a:gd name="connsiteX18" fmla="*/ 3735978 w 4381645"/>
              <a:gd name="connsiteY18" fmla="*/ 2022600 h 5446917"/>
              <a:gd name="connsiteX19" fmla="*/ 2515088 w 4381645"/>
              <a:gd name="connsiteY19" fmla="*/ 937275 h 5446917"/>
              <a:gd name="connsiteX20" fmla="*/ 2511044 w 4381645"/>
              <a:gd name="connsiteY20" fmla="*/ 936692 h 5446917"/>
              <a:gd name="connsiteX21" fmla="*/ 2515080 w 4381645"/>
              <a:gd name="connsiteY21" fmla="*/ 930704 h 5446917"/>
              <a:gd name="connsiteX22" fmla="*/ 2516227 w 4381645"/>
              <a:gd name="connsiteY22" fmla="*/ 925025 h 5446917"/>
              <a:gd name="connsiteX23" fmla="*/ 1819227 w 4381645"/>
              <a:gd name="connsiteY23" fmla="*/ 0 h 5446917"/>
              <a:gd name="connsiteX24" fmla="*/ 2559453 w 4381645"/>
              <a:gd name="connsiteY24" fmla="*/ 0 h 5446917"/>
              <a:gd name="connsiteX25" fmla="*/ 2633477 w 4381645"/>
              <a:gd name="connsiteY25" fmla="*/ 74024 h 5446917"/>
              <a:gd name="connsiteX26" fmla="*/ 2633477 w 4381645"/>
              <a:gd name="connsiteY26" fmla="*/ 370113 h 5446917"/>
              <a:gd name="connsiteX27" fmla="*/ 2627660 w 4381645"/>
              <a:gd name="connsiteY27" fmla="*/ 398927 h 5446917"/>
              <a:gd name="connsiteX28" fmla="*/ 2622167 w 4381645"/>
              <a:gd name="connsiteY28" fmla="*/ 407074 h 5446917"/>
              <a:gd name="connsiteX29" fmla="*/ 2627671 w 4381645"/>
              <a:gd name="connsiteY29" fmla="*/ 407868 h 5446917"/>
              <a:gd name="connsiteX30" fmla="*/ 4288970 w 4381645"/>
              <a:gd name="connsiteY30" fmla="*/ 1884701 h 5446917"/>
              <a:gd name="connsiteX31" fmla="*/ 4300739 w 4381645"/>
              <a:gd name="connsiteY31" fmla="*/ 1934372 h 5446917"/>
              <a:gd name="connsiteX32" fmla="*/ 4327623 w 4381645"/>
              <a:gd name="connsiteY32" fmla="*/ 2008607 h 5446917"/>
              <a:gd name="connsiteX33" fmla="*/ 2190823 w 4381645"/>
              <a:gd name="connsiteY33" fmla="*/ 5446917 h 5446917"/>
              <a:gd name="connsiteX34" fmla="*/ 54022 w 4381645"/>
              <a:gd name="connsiteY34" fmla="*/ 2008607 h 5446917"/>
              <a:gd name="connsiteX35" fmla="*/ 72329 w 4381645"/>
              <a:gd name="connsiteY35" fmla="*/ 1958057 h 5446917"/>
              <a:gd name="connsiteX36" fmla="*/ 89710 w 4381645"/>
              <a:gd name="connsiteY36" fmla="*/ 1884701 h 5446917"/>
              <a:gd name="connsiteX37" fmla="*/ 1751009 w 4381645"/>
              <a:gd name="connsiteY37" fmla="*/ 407868 h 5446917"/>
              <a:gd name="connsiteX38" fmla="*/ 1756513 w 4381645"/>
              <a:gd name="connsiteY38" fmla="*/ 407074 h 5446917"/>
              <a:gd name="connsiteX39" fmla="*/ 1751021 w 4381645"/>
              <a:gd name="connsiteY39" fmla="*/ 398927 h 5446917"/>
              <a:gd name="connsiteX40" fmla="*/ 1745203 w 4381645"/>
              <a:gd name="connsiteY40" fmla="*/ 370113 h 5446917"/>
              <a:gd name="connsiteX41" fmla="*/ 1745203 w 4381645"/>
              <a:gd name="connsiteY41" fmla="*/ 74024 h 5446917"/>
              <a:gd name="connsiteX42" fmla="*/ 1819227 w 4381645"/>
              <a:gd name="connsiteY42" fmla="*/ 0 h 5446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381645" h="5446917">
                <a:moveTo>
                  <a:pt x="664735" y="2865405"/>
                </a:moveTo>
                <a:lnTo>
                  <a:pt x="672352" y="2890685"/>
                </a:lnTo>
                <a:cubicBezTo>
                  <a:pt x="847592" y="3392044"/>
                  <a:pt x="1301722" y="3996700"/>
                  <a:pt x="2194049" y="4640475"/>
                </a:cubicBezTo>
                <a:cubicBezTo>
                  <a:pt x="3086375" y="3996700"/>
                  <a:pt x="3540506" y="3392044"/>
                  <a:pt x="3715745" y="2890685"/>
                </a:cubicBezTo>
                <a:lnTo>
                  <a:pt x="3723362" y="2865405"/>
                </a:lnTo>
                <a:close/>
                <a:moveTo>
                  <a:pt x="1869691" y="925025"/>
                </a:moveTo>
                <a:lnTo>
                  <a:pt x="1870838" y="930704"/>
                </a:lnTo>
                <a:lnTo>
                  <a:pt x="1874874" y="936692"/>
                </a:lnTo>
                <a:lnTo>
                  <a:pt x="1870829" y="937275"/>
                </a:lnTo>
                <a:cubicBezTo>
                  <a:pt x="1279039" y="1051827"/>
                  <a:pt x="806381" y="1475747"/>
                  <a:pt x="649939" y="2022600"/>
                </a:cubicBezTo>
                <a:lnTo>
                  <a:pt x="637167" y="2076510"/>
                </a:lnTo>
                <a:lnTo>
                  <a:pt x="623712" y="2113660"/>
                </a:lnTo>
                <a:cubicBezTo>
                  <a:pt x="613504" y="2149090"/>
                  <a:pt x="605130" y="2185938"/>
                  <a:pt x="598747" y="2224140"/>
                </a:cubicBezTo>
                <a:lnTo>
                  <a:pt x="591168" y="2293230"/>
                </a:lnTo>
                <a:lnTo>
                  <a:pt x="3796929" y="2293230"/>
                </a:lnTo>
                <a:lnTo>
                  <a:pt x="3789350" y="2224140"/>
                </a:lnTo>
                <a:cubicBezTo>
                  <a:pt x="3782967" y="2185938"/>
                  <a:pt x="3774592" y="2149090"/>
                  <a:pt x="3764384" y="2113660"/>
                </a:cubicBezTo>
                <a:lnTo>
                  <a:pt x="3744627" y="2059104"/>
                </a:lnTo>
                <a:lnTo>
                  <a:pt x="3735978" y="2022600"/>
                </a:lnTo>
                <a:cubicBezTo>
                  <a:pt x="3579536" y="1475747"/>
                  <a:pt x="3106878" y="1051827"/>
                  <a:pt x="2515088" y="937275"/>
                </a:cubicBezTo>
                <a:lnTo>
                  <a:pt x="2511044" y="936692"/>
                </a:lnTo>
                <a:lnTo>
                  <a:pt x="2515080" y="930704"/>
                </a:lnTo>
                <a:lnTo>
                  <a:pt x="2516227" y="925025"/>
                </a:lnTo>
                <a:close/>
                <a:moveTo>
                  <a:pt x="1819227" y="0"/>
                </a:moveTo>
                <a:lnTo>
                  <a:pt x="2559453" y="0"/>
                </a:lnTo>
                <a:cubicBezTo>
                  <a:pt x="2600335" y="0"/>
                  <a:pt x="2633477" y="33142"/>
                  <a:pt x="2633477" y="74024"/>
                </a:cubicBezTo>
                <a:lnTo>
                  <a:pt x="2633477" y="370113"/>
                </a:lnTo>
                <a:cubicBezTo>
                  <a:pt x="2633477" y="380334"/>
                  <a:pt x="2631406" y="390070"/>
                  <a:pt x="2627660" y="398927"/>
                </a:cubicBezTo>
                <a:lnTo>
                  <a:pt x="2622167" y="407074"/>
                </a:lnTo>
                <a:lnTo>
                  <a:pt x="2627671" y="407868"/>
                </a:lnTo>
                <a:cubicBezTo>
                  <a:pt x="3432936" y="563742"/>
                  <a:pt x="4076095" y="1140581"/>
                  <a:pt x="4288970" y="1884701"/>
                </a:cubicBezTo>
                <a:lnTo>
                  <a:pt x="4300739" y="1934372"/>
                </a:lnTo>
                <a:lnTo>
                  <a:pt x="4327623" y="2008607"/>
                </a:lnTo>
                <a:cubicBezTo>
                  <a:pt x="4549867" y="2779976"/>
                  <a:pt x="4133566" y="4045313"/>
                  <a:pt x="2190823" y="5446917"/>
                </a:cubicBezTo>
                <a:cubicBezTo>
                  <a:pt x="248080" y="4045313"/>
                  <a:pt x="-168222" y="2779976"/>
                  <a:pt x="54022" y="2008607"/>
                </a:cubicBezTo>
                <a:lnTo>
                  <a:pt x="72329" y="1958057"/>
                </a:lnTo>
                <a:lnTo>
                  <a:pt x="89710" y="1884701"/>
                </a:lnTo>
                <a:cubicBezTo>
                  <a:pt x="302585" y="1140581"/>
                  <a:pt x="945744" y="563742"/>
                  <a:pt x="1751009" y="407868"/>
                </a:cubicBezTo>
                <a:lnTo>
                  <a:pt x="1756513" y="407074"/>
                </a:lnTo>
                <a:lnTo>
                  <a:pt x="1751021" y="398927"/>
                </a:lnTo>
                <a:cubicBezTo>
                  <a:pt x="1747275" y="390070"/>
                  <a:pt x="1745203" y="380334"/>
                  <a:pt x="1745203" y="370113"/>
                </a:cubicBezTo>
                <a:lnTo>
                  <a:pt x="1745203" y="74024"/>
                </a:lnTo>
                <a:cubicBezTo>
                  <a:pt x="1745203" y="33142"/>
                  <a:pt x="1778345" y="0"/>
                  <a:pt x="1819227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CA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DE45830-AE44-0C87-C866-641AA0C9F76D}"/>
              </a:ext>
            </a:extLst>
          </p:cNvPr>
          <p:cNvSpPr txBox="1"/>
          <p:nvPr/>
        </p:nvSpPr>
        <p:spPr>
          <a:xfrm>
            <a:off x="3232357" y="3421530"/>
            <a:ext cx="262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x</a:t>
            </a:r>
            <a:endParaRPr lang="en-CA" sz="3200" dirty="0">
              <a:latin typeface="Century Gothic" panose="020B0502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F9A75F-BCB6-B9F2-2669-53DD38AAD39D}"/>
              </a:ext>
            </a:extLst>
          </p:cNvPr>
          <p:cNvSpPr txBox="1"/>
          <p:nvPr/>
        </p:nvSpPr>
        <p:spPr>
          <a:xfrm>
            <a:off x="3252649" y="5331099"/>
            <a:ext cx="262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x</a:t>
            </a:r>
            <a:endParaRPr lang="en-CA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409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3F396312-624C-AA0F-E4F2-975E44B4EDA9}"/>
              </a:ext>
            </a:extLst>
          </p:cNvPr>
          <p:cNvSpPr/>
          <p:nvPr/>
        </p:nvSpPr>
        <p:spPr>
          <a:xfrm>
            <a:off x="1123405" y="2276633"/>
            <a:ext cx="4611190" cy="4590732"/>
          </a:xfrm>
          <a:custGeom>
            <a:avLst/>
            <a:gdLst>
              <a:gd name="connsiteX0" fmla="*/ 2619102 w 4611190"/>
              <a:gd name="connsiteY0" fmla="*/ 2801120 h 4590732"/>
              <a:gd name="connsiteX1" fmla="*/ 2619102 w 4611190"/>
              <a:gd name="connsiteY1" fmla="*/ 3960427 h 4590732"/>
              <a:gd name="connsiteX2" fmla="*/ 3980885 w 4611190"/>
              <a:gd name="connsiteY2" fmla="*/ 3960427 h 4590732"/>
              <a:gd name="connsiteX3" fmla="*/ 3980885 w 4611190"/>
              <a:gd name="connsiteY3" fmla="*/ 2801120 h 4590732"/>
              <a:gd name="connsiteX4" fmla="*/ 630306 w 4611190"/>
              <a:gd name="connsiteY4" fmla="*/ 2801120 h 4590732"/>
              <a:gd name="connsiteX5" fmla="*/ 630306 w 4611190"/>
              <a:gd name="connsiteY5" fmla="*/ 3960427 h 4590732"/>
              <a:gd name="connsiteX6" fmla="*/ 1992085 w 4611190"/>
              <a:gd name="connsiteY6" fmla="*/ 3960427 h 4590732"/>
              <a:gd name="connsiteX7" fmla="*/ 1992085 w 4611190"/>
              <a:gd name="connsiteY7" fmla="*/ 2801120 h 4590732"/>
              <a:gd name="connsiteX8" fmla="*/ 2619102 w 4611190"/>
              <a:gd name="connsiteY8" fmla="*/ 1014797 h 4590732"/>
              <a:gd name="connsiteX9" fmla="*/ 2619102 w 4611190"/>
              <a:gd name="connsiteY9" fmla="*/ 2174103 h 4590732"/>
              <a:gd name="connsiteX10" fmla="*/ 3980885 w 4611190"/>
              <a:gd name="connsiteY10" fmla="*/ 2174103 h 4590732"/>
              <a:gd name="connsiteX11" fmla="*/ 3980885 w 4611190"/>
              <a:gd name="connsiteY11" fmla="*/ 1014797 h 4590732"/>
              <a:gd name="connsiteX12" fmla="*/ 630306 w 4611190"/>
              <a:gd name="connsiteY12" fmla="*/ 1014797 h 4590732"/>
              <a:gd name="connsiteX13" fmla="*/ 630306 w 4611190"/>
              <a:gd name="connsiteY13" fmla="*/ 2174103 h 4590732"/>
              <a:gd name="connsiteX14" fmla="*/ 1992085 w 4611190"/>
              <a:gd name="connsiteY14" fmla="*/ 2174103 h 4590732"/>
              <a:gd name="connsiteX15" fmla="*/ 1992085 w 4611190"/>
              <a:gd name="connsiteY15" fmla="*/ 1014797 h 4590732"/>
              <a:gd name="connsiteX16" fmla="*/ 1902823 w 4611190"/>
              <a:gd name="connsiteY16" fmla="*/ 0 h 4590732"/>
              <a:gd name="connsiteX17" fmla="*/ 2708363 w 4611190"/>
              <a:gd name="connsiteY17" fmla="*/ 0 h 4590732"/>
              <a:gd name="connsiteX18" fmla="*/ 2788919 w 4611190"/>
              <a:gd name="connsiteY18" fmla="*/ 80556 h 4590732"/>
              <a:gd name="connsiteX19" fmla="*/ 2788919 w 4611190"/>
              <a:gd name="connsiteY19" fmla="*/ 384492 h 4590732"/>
              <a:gd name="connsiteX20" fmla="*/ 4611190 w 4611190"/>
              <a:gd name="connsiteY20" fmla="*/ 384492 h 4590732"/>
              <a:gd name="connsiteX21" fmla="*/ 4611190 w 4611190"/>
              <a:gd name="connsiteY21" fmla="*/ 4590732 h 4590732"/>
              <a:gd name="connsiteX22" fmla="*/ 1 w 4611190"/>
              <a:gd name="connsiteY22" fmla="*/ 4590732 h 4590732"/>
              <a:gd name="connsiteX23" fmla="*/ 1 w 4611190"/>
              <a:gd name="connsiteY23" fmla="*/ 2801120 h 4590732"/>
              <a:gd name="connsiteX24" fmla="*/ 0 w 4611190"/>
              <a:gd name="connsiteY24" fmla="*/ 2801120 h 4590732"/>
              <a:gd name="connsiteX25" fmla="*/ 0 w 4611190"/>
              <a:gd name="connsiteY25" fmla="*/ 2174103 h 4590732"/>
              <a:gd name="connsiteX26" fmla="*/ 1 w 4611190"/>
              <a:gd name="connsiteY26" fmla="*/ 2174103 h 4590732"/>
              <a:gd name="connsiteX27" fmla="*/ 1 w 4611190"/>
              <a:gd name="connsiteY27" fmla="*/ 384492 h 4590732"/>
              <a:gd name="connsiteX28" fmla="*/ 1822267 w 4611190"/>
              <a:gd name="connsiteY28" fmla="*/ 384492 h 4590732"/>
              <a:gd name="connsiteX29" fmla="*/ 1822267 w 4611190"/>
              <a:gd name="connsiteY29" fmla="*/ 80556 h 4590732"/>
              <a:gd name="connsiteX30" fmla="*/ 1902823 w 4611190"/>
              <a:gd name="connsiteY30" fmla="*/ 0 h 4590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611190" h="4590732">
                <a:moveTo>
                  <a:pt x="2619102" y="2801120"/>
                </a:moveTo>
                <a:lnTo>
                  <a:pt x="2619102" y="3960427"/>
                </a:lnTo>
                <a:lnTo>
                  <a:pt x="3980885" y="3960427"/>
                </a:lnTo>
                <a:lnTo>
                  <a:pt x="3980885" y="2801120"/>
                </a:lnTo>
                <a:close/>
                <a:moveTo>
                  <a:pt x="630306" y="2801120"/>
                </a:moveTo>
                <a:lnTo>
                  <a:pt x="630306" y="3960427"/>
                </a:lnTo>
                <a:lnTo>
                  <a:pt x="1992085" y="3960427"/>
                </a:lnTo>
                <a:lnTo>
                  <a:pt x="1992085" y="2801120"/>
                </a:lnTo>
                <a:close/>
                <a:moveTo>
                  <a:pt x="2619102" y="1014797"/>
                </a:moveTo>
                <a:lnTo>
                  <a:pt x="2619102" y="2174103"/>
                </a:lnTo>
                <a:lnTo>
                  <a:pt x="3980885" y="2174103"/>
                </a:lnTo>
                <a:lnTo>
                  <a:pt x="3980885" y="1014797"/>
                </a:lnTo>
                <a:close/>
                <a:moveTo>
                  <a:pt x="630306" y="1014797"/>
                </a:moveTo>
                <a:lnTo>
                  <a:pt x="630306" y="2174103"/>
                </a:lnTo>
                <a:lnTo>
                  <a:pt x="1992085" y="2174103"/>
                </a:lnTo>
                <a:lnTo>
                  <a:pt x="1992085" y="1014797"/>
                </a:lnTo>
                <a:close/>
                <a:moveTo>
                  <a:pt x="1902823" y="0"/>
                </a:moveTo>
                <a:lnTo>
                  <a:pt x="2708363" y="0"/>
                </a:lnTo>
                <a:cubicBezTo>
                  <a:pt x="2752853" y="0"/>
                  <a:pt x="2788919" y="36066"/>
                  <a:pt x="2788919" y="80556"/>
                </a:cubicBezTo>
                <a:lnTo>
                  <a:pt x="2788919" y="384492"/>
                </a:lnTo>
                <a:lnTo>
                  <a:pt x="4611190" y="384492"/>
                </a:lnTo>
                <a:lnTo>
                  <a:pt x="4611190" y="4590732"/>
                </a:lnTo>
                <a:lnTo>
                  <a:pt x="1" y="4590732"/>
                </a:lnTo>
                <a:lnTo>
                  <a:pt x="1" y="2801120"/>
                </a:lnTo>
                <a:lnTo>
                  <a:pt x="0" y="2801120"/>
                </a:lnTo>
                <a:lnTo>
                  <a:pt x="0" y="2174103"/>
                </a:lnTo>
                <a:lnTo>
                  <a:pt x="1" y="2174103"/>
                </a:lnTo>
                <a:lnTo>
                  <a:pt x="1" y="384492"/>
                </a:lnTo>
                <a:lnTo>
                  <a:pt x="1822267" y="384492"/>
                </a:lnTo>
                <a:lnTo>
                  <a:pt x="1822267" y="80556"/>
                </a:lnTo>
                <a:cubicBezTo>
                  <a:pt x="1822267" y="36066"/>
                  <a:pt x="1858333" y="0"/>
                  <a:pt x="1902823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4A4EFB-997A-F7E4-7990-BCC8530F84D0}"/>
              </a:ext>
            </a:extLst>
          </p:cNvPr>
          <p:cNvSpPr txBox="1"/>
          <p:nvPr/>
        </p:nvSpPr>
        <p:spPr>
          <a:xfrm>
            <a:off x="2226517" y="3578284"/>
            <a:ext cx="262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x</a:t>
            </a:r>
            <a:endParaRPr lang="en-CA" sz="3200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46EC2B-3E3E-5452-2F2A-5EEF04A1B6AB}"/>
              </a:ext>
            </a:extLst>
          </p:cNvPr>
          <p:cNvSpPr txBox="1"/>
          <p:nvPr/>
        </p:nvSpPr>
        <p:spPr>
          <a:xfrm>
            <a:off x="4290452" y="3578283"/>
            <a:ext cx="262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x</a:t>
            </a:r>
            <a:endParaRPr lang="en-CA" sz="3200" dirty="0"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899F7B-29DF-2083-7E08-B8B296F141D1}"/>
              </a:ext>
            </a:extLst>
          </p:cNvPr>
          <p:cNvSpPr txBox="1"/>
          <p:nvPr/>
        </p:nvSpPr>
        <p:spPr>
          <a:xfrm>
            <a:off x="2226517" y="5315644"/>
            <a:ext cx="262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x</a:t>
            </a:r>
            <a:endParaRPr lang="en-CA" sz="3200" dirty="0">
              <a:latin typeface="Century Gothic" panose="020B0502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6F7CFF-F611-5AE6-4660-EB5229B3A418}"/>
              </a:ext>
            </a:extLst>
          </p:cNvPr>
          <p:cNvSpPr txBox="1"/>
          <p:nvPr/>
        </p:nvSpPr>
        <p:spPr>
          <a:xfrm>
            <a:off x="4270159" y="5315644"/>
            <a:ext cx="262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x</a:t>
            </a:r>
            <a:endParaRPr lang="en-CA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855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0EAC4F6-FDCB-5E46-8B8B-DC9EFF111B6C}"/>
              </a:ext>
            </a:extLst>
          </p:cNvPr>
          <p:cNvSpPr/>
          <p:nvPr/>
        </p:nvSpPr>
        <p:spPr>
          <a:xfrm>
            <a:off x="718461" y="1959428"/>
            <a:ext cx="5421074" cy="5225130"/>
          </a:xfrm>
          <a:custGeom>
            <a:avLst/>
            <a:gdLst>
              <a:gd name="connsiteX0" fmla="*/ 2710538 w 5421074"/>
              <a:gd name="connsiteY0" fmla="*/ 1171301 h 5225130"/>
              <a:gd name="connsiteX1" fmla="*/ 2228085 w 5421074"/>
              <a:gd name="connsiteY1" fmla="*/ 2194234 h 5225130"/>
              <a:gd name="connsiteX2" fmla="*/ 1119050 w 5421074"/>
              <a:gd name="connsiteY2" fmla="*/ 2343145 h 5225130"/>
              <a:gd name="connsiteX3" fmla="*/ 1929913 w 5421074"/>
              <a:gd name="connsiteY3" fmla="*/ 3124263 h 5225130"/>
              <a:gd name="connsiteX4" fmla="*/ 1726945 w 5421074"/>
              <a:gd name="connsiteY4" fmla="*/ 4239228 h 5225130"/>
              <a:gd name="connsiteX5" fmla="*/ 2710538 w 5421074"/>
              <a:gd name="connsiteY5" fmla="*/ 3699053 h 5225130"/>
              <a:gd name="connsiteX6" fmla="*/ 3694131 w 5421074"/>
              <a:gd name="connsiteY6" fmla="*/ 4239228 h 5225130"/>
              <a:gd name="connsiteX7" fmla="*/ 3491163 w 5421074"/>
              <a:gd name="connsiteY7" fmla="*/ 3124263 h 5225130"/>
              <a:gd name="connsiteX8" fmla="*/ 4302026 w 5421074"/>
              <a:gd name="connsiteY8" fmla="*/ 2343145 h 5225130"/>
              <a:gd name="connsiteX9" fmla="*/ 3192991 w 5421074"/>
              <a:gd name="connsiteY9" fmla="*/ 2194234 h 5225130"/>
              <a:gd name="connsiteX10" fmla="*/ 2492824 w 5421074"/>
              <a:gd name="connsiteY10" fmla="*/ 0 h 5225130"/>
              <a:gd name="connsiteX11" fmla="*/ 2710537 w 5421074"/>
              <a:gd name="connsiteY11" fmla="*/ 0 h 5225130"/>
              <a:gd name="connsiteX12" fmla="*/ 2928249 w 5421074"/>
              <a:gd name="connsiteY12" fmla="*/ 0 h 5225130"/>
              <a:gd name="connsiteX13" fmla="*/ 3024045 w 5421074"/>
              <a:gd name="connsiteY13" fmla="*/ 95796 h 5225130"/>
              <a:gd name="connsiteX14" fmla="*/ 3024045 w 5421074"/>
              <a:gd name="connsiteY14" fmla="*/ 478970 h 5225130"/>
              <a:gd name="connsiteX15" fmla="*/ 2995987 w 5421074"/>
              <a:gd name="connsiteY15" fmla="*/ 546708 h 5225130"/>
              <a:gd name="connsiteX16" fmla="*/ 2975044 w 5421074"/>
              <a:gd name="connsiteY16" fmla="*/ 560828 h 5225130"/>
              <a:gd name="connsiteX17" fmla="*/ 3532225 w 5421074"/>
              <a:gd name="connsiteY17" fmla="*/ 1742205 h 5225130"/>
              <a:gd name="connsiteX18" fmla="*/ 5421074 w 5421074"/>
              <a:gd name="connsiteY18" fmla="*/ 1995822 h 5225130"/>
              <a:gd name="connsiteX19" fmla="*/ 4040056 w 5421074"/>
              <a:gd name="connsiteY19" fmla="*/ 3326181 h 5225130"/>
              <a:gd name="connsiteX20" fmla="*/ 4385741 w 5421074"/>
              <a:gd name="connsiteY20" fmla="*/ 5225130 h 5225130"/>
              <a:gd name="connsiteX21" fmla="*/ 2710537 w 5421074"/>
              <a:gd name="connsiteY21" fmla="*/ 4305131 h 5225130"/>
              <a:gd name="connsiteX22" fmla="*/ 1035333 w 5421074"/>
              <a:gd name="connsiteY22" fmla="*/ 5225130 h 5225130"/>
              <a:gd name="connsiteX23" fmla="*/ 1381018 w 5421074"/>
              <a:gd name="connsiteY23" fmla="*/ 3326181 h 5225130"/>
              <a:gd name="connsiteX24" fmla="*/ 0 w 5421074"/>
              <a:gd name="connsiteY24" fmla="*/ 1995822 h 5225130"/>
              <a:gd name="connsiteX25" fmla="*/ 1888849 w 5421074"/>
              <a:gd name="connsiteY25" fmla="*/ 1742205 h 5225130"/>
              <a:gd name="connsiteX26" fmla="*/ 2446030 w 5421074"/>
              <a:gd name="connsiteY26" fmla="*/ 560829 h 5225130"/>
              <a:gd name="connsiteX27" fmla="*/ 2425086 w 5421074"/>
              <a:gd name="connsiteY27" fmla="*/ 546708 h 5225130"/>
              <a:gd name="connsiteX28" fmla="*/ 2397028 w 5421074"/>
              <a:gd name="connsiteY28" fmla="*/ 478970 h 5225130"/>
              <a:gd name="connsiteX29" fmla="*/ 2397028 w 5421074"/>
              <a:gd name="connsiteY29" fmla="*/ 95796 h 5225130"/>
              <a:gd name="connsiteX30" fmla="*/ 2492824 w 5421074"/>
              <a:gd name="connsiteY30" fmla="*/ 0 h 5225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421074" h="5225130">
                <a:moveTo>
                  <a:pt x="2710538" y="1171301"/>
                </a:moveTo>
                <a:lnTo>
                  <a:pt x="2228085" y="2194234"/>
                </a:lnTo>
                <a:lnTo>
                  <a:pt x="1119050" y="2343145"/>
                </a:lnTo>
                <a:lnTo>
                  <a:pt x="1929913" y="3124263"/>
                </a:lnTo>
                <a:lnTo>
                  <a:pt x="1726945" y="4239228"/>
                </a:lnTo>
                <a:lnTo>
                  <a:pt x="2710538" y="3699053"/>
                </a:lnTo>
                <a:lnTo>
                  <a:pt x="3694131" y="4239228"/>
                </a:lnTo>
                <a:lnTo>
                  <a:pt x="3491163" y="3124263"/>
                </a:lnTo>
                <a:lnTo>
                  <a:pt x="4302026" y="2343145"/>
                </a:lnTo>
                <a:lnTo>
                  <a:pt x="3192991" y="2194234"/>
                </a:lnTo>
                <a:close/>
                <a:moveTo>
                  <a:pt x="2492824" y="0"/>
                </a:moveTo>
                <a:lnTo>
                  <a:pt x="2710537" y="0"/>
                </a:lnTo>
                <a:lnTo>
                  <a:pt x="2928249" y="0"/>
                </a:lnTo>
                <a:cubicBezTo>
                  <a:pt x="2981156" y="0"/>
                  <a:pt x="3024045" y="42889"/>
                  <a:pt x="3024045" y="95796"/>
                </a:cubicBezTo>
                <a:lnTo>
                  <a:pt x="3024045" y="478970"/>
                </a:lnTo>
                <a:cubicBezTo>
                  <a:pt x="3024045" y="505424"/>
                  <a:pt x="3013323" y="529373"/>
                  <a:pt x="2995987" y="546708"/>
                </a:cubicBezTo>
                <a:lnTo>
                  <a:pt x="2975044" y="560828"/>
                </a:lnTo>
                <a:lnTo>
                  <a:pt x="3532225" y="1742205"/>
                </a:lnTo>
                <a:lnTo>
                  <a:pt x="5421074" y="1995822"/>
                </a:lnTo>
                <a:lnTo>
                  <a:pt x="4040056" y="3326181"/>
                </a:lnTo>
                <a:lnTo>
                  <a:pt x="4385741" y="5225130"/>
                </a:lnTo>
                <a:lnTo>
                  <a:pt x="2710537" y="4305131"/>
                </a:lnTo>
                <a:lnTo>
                  <a:pt x="1035333" y="5225130"/>
                </a:lnTo>
                <a:lnTo>
                  <a:pt x="1381018" y="3326181"/>
                </a:lnTo>
                <a:lnTo>
                  <a:pt x="0" y="1995822"/>
                </a:lnTo>
                <a:lnTo>
                  <a:pt x="1888849" y="1742205"/>
                </a:lnTo>
                <a:lnTo>
                  <a:pt x="2446030" y="560829"/>
                </a:lnTo>
                <a:lnTo>
                  <a:pt x="2425086" y="546708"/>
                </a:lnTo>
                <a:cubicBezTo>
                  <a:pt x="2407750" y="529373"/>
                  <a:pt x="2397028" y="505424"/>
                  <a:pt x="2397028" y="478970"/>
                </a:cubicBezTo>
                <a:lnTo>
                  <a:pt x="2397028" y="95796"/>
                </a:lnTo>
                <a:cubicBezTo>
                  <a:pt x="2397028" y="42889"/>
                  <a:pt x="2439917" y="0"/>
                  <a:pt x="2492824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CA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E468B26-ECA3-704D-0A5D-883FD612D933}"/>
              </a:ext>
            </a:extLst>
          </p:cNvPr>
          <p:cNvSpPr txBox="1"/>
          <p:nvPr/>
        </p:nvSpPr>
        <p:spPr>
          <a:xfrm>
            <a:off x="3271544" y="4453494"/>
            <a:ext cx="262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entury Gothic" panose="020B0502020202020204" pitchFamily="34" charset="0"/>
              </a:rPr>
              <a:t>x</a:t>
            </a:r>
            <a:endParaRPr lang="en-CA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917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36</TotalTime>
  <Words>103</Words>
  <Application>Microsoft Office PowerPoint</Application>
  <PresentationFormat>Letter Paper (8.5x11 in)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Jessica Diamantopoulos</dc:creator>
  <cp:lastModifiedBy>Jessica Diamantopoulos</cp:lastModifiedBy>
  <cp:revision>2</cp:revision>
  <dcterms:created xsi:type="dcterms:W3CDTF">2024-09-21T21:33:55Z</dcterms:created>
  <dcterms:modified xsi:type="dcterms:W3CDTF">2024-09-21T22:10:20Z</dcterms:modified>
</cp:coreProperties>
</file>